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6915fa70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6915fa70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6915fa70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6915fa70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6915fa70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6915fa70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6915fa70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6915fa7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6915fa70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6915fa70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fb84d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8fb84d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6915fa70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6915fa70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63e0c9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63e0c9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cb9151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cb9151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6915fa70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6915fa70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6915fa70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6915fa70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３DCG</a:t>
            </a:r>
            <a:r>
              <a:rPr lang="ja"/>
              <a:t>やってみた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３DCG</a:t>
            </a:r>
            <a:r>
              <a:rPr lang="ja"/>
              <a:t>の構成要素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00" y="1853850"/>
            <a:ext cx="5828045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無料の３DCGの制作ツール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・Blender ⭕（参考書が多い）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・Unreal Engine / Unity（ゲームエンジン）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・Houdini（シミュレーション）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きっかけ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・2023年のある日、Blenderの本を買う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/>
              <a:t>・Blenderは無料の3DCGの制作ツール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・80/500ページくらい進めて放置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250" y="0"/>
            <a:ext cx="94052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250" y="0"/>
            <a:ext cx="940525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750" y="1764800"/>
            <a:ext cx="1521750" cy="14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Blenderによる 映像制作実践入門を購入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2078875"/>
            <a:ext cx="4954459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３</a:t>
            </a:r>
            <a:r>
              <a:rPr lang="ja"/>
              <a:t>DCG</a:t>
            </a:r>
            <a:r>
              <a:rPr lang="ja"/>
              <a:t>の雑誌も面白い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・CGWORLD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・CG作品のメイキングの記事</a:t>
            </a:r>
            <a:endParaRPr sz="30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00" y="1255725"/>
            <a:ext cx="2800975" cy="3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45" y="0"/>
            <a:ext cx="78195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